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3" r:id="rId3"/>
    <p:sldId id="259" r:id="rId4"/>
    <p:sldId id="260" r:id="rId5"/>
    <p:sldId id="261" r:id="rId6"/>
    <p:sldId id="262" r:id="rId7"/>
    <p:sldId id="258" r:id="rId8"/>
    <p:sldId id="256"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3C068A-CA10-44A3-89B9-3CC56BA38844}" type="datetimeFigureOut">
              <a:rPr lang="en-US" smtClean="0"/>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63450-9C93-4748-BF6C-640AE5B0037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3C068A-CA10-44A3-89B9-3CC56BA38844}" type="datetimeFigureOut">
              <a:rPr lang="en-US" smtClean="0"/>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63450-9C93-4748-BF6C-640AE5B0037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3C068A-CA10-44A3-89B9-3CC56BA38844}" type="datetimeFigureOut">
              <a:rPr lang="en-US" smtClean="0"/>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63450-9C93-4748-BF6C-640AE5B0037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3C068A-CA10-44A3-89B9-3CC56BA38844}" type="datetimeFigureOut">
              <a:rPr lang="en-US" smtClean="0"/>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63450-9C93-4748-BF6C-640AE5B0037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3C068A-CA10-44A3-89B9-3CC56BA38844}" type="datetimeFigureOut">
              <a:rPr lang="en-US" smtClean="0"/>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63450-9C93-4748-BF6C-640AE5B0037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3C068A-CA10-44A3-89B9-3CC56BA38844}" type="datetimeFigureOut">
              <a:rPr lang="en-US" smtClean="0"/>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063450-9C93-4748-BF6C-640AE5B0037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3C068A-CA10-44A3-89B9-3CC56BA38844}" type="datetimeFigureOut">
              <a:rPr lang="en-US" smtClean="0"/>
              <a:t>9/9/2014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063450-9C93-4748-BF6C-640AE5B0037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3C068A-CA10-44A3-89B9-3CC56BA38844}" type="datetimeFigureOut">
              <a:rPr lang="en-US" smtClean="0"/>
              <a:t>9/9/2014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063450-9C93-4748-BF6C-640AE5B0037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3C068A-CA10-44A3-89B9-3CC56BA38844}" type="datetimeFigureOut">
              <a:rPr lang="en-US" smtClean="0"/>
              <a:t>9/9/2014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063450-9C93-4748-BF6C-640AE5B003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3C068A-CA10-44A3-89B9-3CC56BA38844}" type="datetimeFigureOut">
              <a:rPr lang="en-US" smtClean="0"/>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063450-9C93-4748-BF6C-640AE5B0037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3C068A-CA10-44A3-89B9-3CC56BA38844}" type="datetimeFigureOut">
              <a:rPr lang="en-US" smtClean="0"/>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063450-9C93-4748-BF6C-640AE5B0037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3C068A-CA10-44A3-89B9-3CC56BA38844}" type="datetimeFigureOut">
              <a:rPr lang="en-US" smtClean="0"/>
              <a:t>9/9/2014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063450-9C93-4748-BF6C-640AE5B0037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KEYSTONE SPECIES</a:t>
            </a:r>
            <a:endParaRPr lang="en-US" dirty="0"/>
          </a:p>
        </p:txBody>
      </p:sp>
      <p:sp>
        <p:nvSpPr>
          <p:cNvPr id="3" name="Content Placeholder 2"/>
          <p:cNvSpPr>
            <a:spLocks noGrp="1"/>
          </p:cNvSpPr>
          <p:nvPr>
            <p:ph idx="1"/>
          </p:nvPr>
        </p:nvSpPr>
        <p:spPr>
          <a:xfrm>
            <a:off x="457200" y="1752600"/>
            <a:ext cx="8229600" cy="4525963"/>
          </a:xfrm>
        </p:spPr>
        <p:txBody>
          <a:bodyPr>
            <a:normAutofit fontScale="85000" lnSpcReduction="20000"/>
          </a:bodyPr>
          <a:lstStyle/>
          <a:p>
            <a:r>
              <a:rPr lang="en-US" dirty="0"/>
              <a:t>A keystone species is a plant or animal that plays a </a:t>
            </a:r>
            <a:r>
              <a:rPr lang="en-US" dirty="0" smtClean="0"/>
              <a:t>unique and</a:t>
            </a:r>
            <a:r>
              <a:rPr lang="en-US" dirty="0"/>
              <a:t> crucial role in the way an ecosystem functions. Without keystone species, the ecosystem would be dramatically different or cease to exist altogether.</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pic>
        <p:nvPicPr>
          <p:cNvPr id="4" name="Picture 3" descr="http://www.yourdictionary.com/index.php/image/articles/15502.KeystoneSpecies.jpg"/>
          <p:cNvPicPr/>
          <p:nvPr/>
        </p:nvPicPr>
        <p:blipFill>
          <a:blip r:embed="rId2" cstate="print"/>
          <a:srcRect/>
          <a:stretch>
            <a:fillRect/>
          </a:stretch>
        </p:blipFill>
        <p:spPr bwMode="auto">
          <a:xfrm>
            <a:off x="1752600" y="3429000"/>
            <a:ext cx="5181600" cy="2562985"/>
          </a:xfrm>
          <a:prstGeom prst="rect">
            <a:avLst/>
          </a:prstGeom>
          <a:noFill/>
          <a:ln w="9525">
            <a:noFill/>
            <a:miter lim="800000"/>
            <a:headEnd/>
            <a:tailEnd/>
          </a:ln>
        </p:spPr>
      </p:pic>
      <p:pic>
        <p:nvPicPr>
          <p:cNvPr id="5" name="Picture 4" descr="http://t0.gstatic.com/images?q=tbn:ANd9GcR00HtFxZQ0FB1b0QNh8vyLQ5ABHpNgiuyhs_JKaDxHtNbTzW-tbQ"/>
          <p:cNvPicPr/>
          <p:nvPr/>
        </p:nvPicPr>
        <p:blipFill>
          <a:blip r:embed="rId3" cstate="print"/>
          <a:srcRect/>
          <a:stretch>
            <a:fillRect/>
          </a:stretch>
        </p:blipFill>
        <p:spPr bwMode="auto">
          <a:xfrm>
            <a:off x="457200" y="457200"/>
            <a:ext cx="2177415" cy="127381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b="1" dirty="0"/>
              <a:t>Keystone species are often predators, like this mountain lion in Glacier National Park, Wyoming. The deer, rabbits, and bird species in the ecosystem are at least partly controlled by the presence of the mountain lion. Their feeding behavior, or where they choose to make their nests and burrows, is largely a reaction to the mountain lion’s activity.</a:t>
            </a:r>
            <a:endParaRPr lang="en-US" sz="1600" dirty="0"/>
          </a:p>
        </p:txBody>
      </p:sp>
      <p:pic>
        <p:nvPicPr>
          <p:cNvPr id="4" name="Content Placeholder 3" descr="http://education.nationalgeographic.com/media/photos/000/222/22247.jpg"/>
          <p:cNvPicPr>
            <a:picLocks noGrp="1"/>
          </p:cNvPicPr>
          <p:nvPr>
            <p:ph idx="1"/>
          </p:nvPr>
        </p:nvPicPr>
        <p:blipFill>
          <a:blip r:embed="rId2" cstate="print"/>
          <a:srcRect/>
          <a:stretch>
            <a:fillRect/>
          </a:stretch>
        </p:blipFill>
        <p:spPr bwMode="auto">
          <a:xfrm>
            <a:off x="1556722" y="1600200"/>
            <a:ext cx="6030556" cy="452596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524000"/>
            <a:ext cx="8229600" cy="4602163"/>
          </a:xfrm>
        </p:spPr>
        <p:txBody>
          <a:bodyPr>
            <a:normAutofit fontScale="92500" lnSpcReduction="20000"/>
          </a:bodyPr>
          <a:lstStyle/>
          <a:p>
            <a:r>
              <a:rPr lang="en-US" dirty="0"/>
              <a:t>The theory that the balance of ecosystems can rely on one keystone species was first established in 1969 by </a:t>
            </a:r>
            <a:r>
              <a:rPr lang="en-US" dirty="0" smtClean="0"/>
              <a:t>American zoology</a:t>
            </a:r>
            <a:r>
              <a:rPr lang="en-US" dirty="0"/>
              <a:t> professor Robert T. Paine. Paine's research showed that removing one species, the </a:t>
            </a:r>
            <a:r>
              <a:rPr lang="en-US" i="1" dirty="0" err="1" smtClean="0"/>
              <a:t>Pisaster</a:t>
            </a:r>
            <a:r>
              <a:rPr lang="en-US" i="1" dirty="0" smtClean="0"/>
              <a:t>  </a:t>
            </a:r>
            <a:r>
              <a:rPr lang="en-US" i="1" dirty="0" err="1"/>
              <a:t>ochraceus</a:t>
            </a:r>
            <a:r>
              <a:rPr lang="en-US" dirty="0"/>
              <a:t> sea star, from a tidal plain on </a:t>
            </a:r>
            <a:r>
              <a:rPr lang="en-US" dirty="0" err="1"/>
              <a:t>Tatoosh</a:t>
            </a:r>
            <a:r>
              <a:rPr lang="en-US" dirty="0"/>
              <a:t> Island in the U.S. state of Washington, had a huge effect on the surrounding ecosystem. The sea stars are a major predator for mussels on </a:t>
            </a:r>
            <a:r>
              <a:rPr lang="en-US" dirty="0" err="1"/>
              <a:t>Tatoosh</a:t>
            </a:r>
            <a:r>
              <a:rPr lang="en-US" dirty="0"/>
              <a:t> Island. With the sea stars gone, mussels took over the area and crowded out other species. In this ecosystem, the sea star was the keystone species. </a:t>
            </a:r>
          </a:p>
        </p:txBody>
      </p:sp>
      <p:pic>
        <p:nvPicPr>
          <p:cNvPr id="4" name="Picture 3" descr="http://education.nationalgeographic.com/media/photos/000/222/22254.jpg"/>
          <p:cNvPicPr/>
          <p:nvPr/>
        </p:nvPicPr>
        <p:blipFill>
          <a:blip r:embed="rId2" cstate="print"/>
          <a:srcRect/>
          <a:stretch>
            <a:fillRect/>
          </a:stretch>
        </p:blipFill>
        <p:spPr bwMode="auto">
          <a:xfrm>
            <a:off x="2362200" y="228600"/>
            <a:ext cx="4038600" cy="12192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All species in an ecosystem, or habitat, rely on each other. The contributions of a keystone species are large compared to the species' prevalence in the habitat. A small number of keystone species can have a huge impact on the environment. </a:t>
            </a:r>
            <a:br>
              <a:rPr lang="en-US" dirty="0" smtClean="0"/>
            </a:br>
            <a:endParaRPr lang="en-US" dirty="0"/>
          </a:p>
        </p:txBody>
      </p:sp>
      <p:pic>
        <p:nvPicPr>
          <p:cNvPr id="4" name="Picture 3" descr="http://t0.gstatic.com/images?q=tbn:ANd9GcSVasMjGlnaqnHEpQzgDgWuwKitSxta-RPUBezP2yEMEIXOEr30"/>
          <p:cNvPicPr/>
          <p:nvPr/>
        </p:nvPicPr>
        <p:blipFill>
          <a:blip r:embed="rId2" cstate="print"/>
          <a:srcRect/>
          <a:stretch>
            <a:fillRect/>
          </a:stretch>
        </p:blipFill>
        <p:spPr bwMode="auto">
          <a:xfrm>
            <a:off x="3886200" y="4191000"/>
            <a:ext cx="3733800" cy="2286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keystone species is often, but not always, a predator. A few predators can control the distribution and population of large numbers of prey species. A single mountain lion near the Mackenzie Mountains in Canada, for example, can </a:t>
            </a:r>
            <a:r>
              <a:rPr lang="en-US" dirty="0" err="1" smtClean="0"/>
              <a:t>roaman</a:t>
            </a:r>
            <a:r>
              <a:rPr lang="en-US" dirty="0" smtClean="0"/>
              <a:t> area of hundreds of kilometers. The deer, rabbits, and bird species in the ecosystem are at least partly controlled by the presence of the mountain lion. Their feeding behavior, or where they choose to make their nests and burrows, are largely a reaction to the mountain lion's activity. Scavenger species, such as vultures, are also controlled by the activity of the mountain lion.</a:t>
            </a:r>
            <a:endParaRPr lang="en-US" dirty="0"/>
          </a:p>
        </p:txBody>
      </p:sp>
      <p:pic>
        <p:nvPicPr>
          <p:cNvPr id="4" name="Picture 3" descr="http://t3.gstatic.com/images?q=tbn:ANd9GcRQtEfTortJ-_o8YdFcLIUIY5Wb9bnzu1C3HwdWRDDbtXQGJKjX"/>
          <p:cNvPicPr/>
          <p:nvPr/>
        </p:nvPicPr>
        <p:blipFill>
          <a:blip r:embed="rId2" cstate="print"/>
          <a:srcRect/>
          <a:stretch>
            <a:fillRect/>
          </a:stretch>
        </p:blipFill>
        <p:spPr bwMode="auto">
          <a:xfrm>
            <a:off x="2971800" y="304800"/>
            <a:ext cx="2666999" cy="12192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keystone species' disappearance would start a domino effect. Other species in the habitat would also disappear and become extinct. The keystone species' disappearance could affect other species that rely on it for survival. For example, the population of deer or rabbits would explode without the presence of a predator. The ecosystem cannot support an unlimited number of animals, and the deer soon compete with each other for food and water resources. Their population usually declines without a predator such as a mountain lion.</a:t>
            </a:r>
            <a:endParaRPr lang="en-US" dirty="0"/>
          </a:p>
        </p:txBody>
      </p:sp>
      <p:pic>
        <p:nvPicPr>
          <p:cNvPr id="4" name="Picture 3" descr="http://t1.gstatic.com/images?q=tbn:ANd9GcSI-sQdM3hC_yWch-6tKgHS34VSvJeHLRxQX1i4B717n6luw1ek"/>
          <p:cNvPicPr/>
          <p:nvPr/>
        </p:nvPicPr>
        <p:blipFill>
          <a:blip r:embed="rId2" cstate="print"/>
          <a:srcRect/>
          <a:stretch>
            <a:fillRect/>
          </a:stretch>
        </p:blipFill>
        <p:spPr bwMode="auto">
          <a:xfrm>
            <a:off x="4800600" y="152400"/>
            <a:ext cx="1676400" cy="139337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33400" y="1905000"/>
            <a:ext cx="8153400" cy="4221163"/>
          </a:xfrm>
        </p:spPr>
        <p:txBody>
          <a:bodyPr>
            <a:normAutofit fontScale="92500" lnSpcReduction="10000"/>
          </a:bodyPr>
          <a:lstStyle/>
          <a:p>
            <a:r>
              <a:rPr lang="en-US" dirty="0" smtClean="0"/>
              <a:t>Without the keystone species, new plants or animals could also come into the habitat and push out the native species. Some species of hummingbirds are keystone species in the </a:t>
            </a:r>
            <a:r>
              <a:rPr lang="en-US" dirty="0" err="1" smtClean="0"/>
              <a:t>Sonoran</a:t>
            </a:r>
            <a:r>
              <a:rPr lang="en-US" dirty="0" smtClean="0"/>
              <a:t> Desert of North America. Hummingbirds pollinate many varieties of native cactus and other plants. In areas of the </a:t>
            </a:r>
            <a:r>
              <a:rPr lang="en-US" dirty="0" err="1" smtClean="0"/>
              <a:t>Sonoran</a:t>
            </a:r>
            <a:r>
              <a:rPr lang="en-US" dirty="0" smtClean="0"/>
              <a:t> Desert with few hummingbirds, invasive species such as </a:t>
            </a:r>
            <a:r>
              <a:rPr lang="en-US" dirty="0" err="1" smtClean="0"/>
              <a:t>buffel</a:t>
            </a:r>
            <a:r>
              <a:rPr lang="en-US" dirty="0" smtClean="0"/>
              <a:t> grass have taken over the ecosystem.</a:t>
            </a:r>
          </a:p>
          <a:p>
            <a:endParaRPr lang="en-US" dirty="0"/>
          </a:p>
        </p:txBody>
      </p:sp>
      <p:pic>
        <p:nvPicPr>
          <p:cNvPr id="4" name="Picture 3" descr="http://education.nationalgeographic.com/media/photos/000/222/22249.jpg"/>
          <p:cNvPicPr/>
          <p:nvPr/>
        </p:nvPicPr>
        <p:blipFill>
          <a:blip r:embed="rId2" cstate="print"/>
          <a:srcRect/>
          <a:stretch>
            <a:fillRect/>
          </a:stretch>
        </p:blipFill>
        <p:spPr bwMode="auto">
          <a:xfrm>
            <a:off x="2590800" y="152400"/>
            <a:ext cx="3429000" cy="17526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a:t>Elephants are keystone species on African grasslands, known as savannas. Without the presence of elephants, grasslands would probably develop into forests. Elephants graze on trees such as acacias, above, preventing them from growing to maturity.</a:t>
            </a:r>
            <a:endParaRPr lang="en-US" sz="2000" dirty="0"/>
          </a:p>
        </p:txBody>
      </p:sp>
      <p:pic>
        <p:nvPicPr>
          <p:cNvPr id="4" name="Content Placeholder 3" descr="http://education.nationalgeographic.com/media/photos/000/222/22248.jpg"/>
          <p:cNvPicPr>
            <a:picLocks noGrp="1"/>
          </p:cNvPicPr>
          <p:nvPr>
            <p:ph idx="1"/>
          </p:nvPr>
        </p:nvPicPr>
        <p:blipFill>
          <a:blip r:embed="rId2" cstate="print"/>
          <a:srcRect/>
          <a:stretch>
            <a:fillRect/>
          </a:stretch>
        </p:blipFill>
        <p:spPr bwMode="auto">
          <a:xfrm>
            <a:off x="1556722" y="1600200"/>
            <a:ext cx="6030556" cy="45259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sz="1800" b="1" dirty="0"/>
              <a:t>Prairie dogs are a keystone species, a species whose very presence contributes to the existence of the ecosystem in which it lives. Prairie dogs contribute to the soil and water quality in their plains ecosystem. Their foraging retains water in the soil and forces fresh new grasses to continually grow. Young grasses have more nutrients for species such as bison and elk.</a:t>
            </a:r>
            <a:endParaRPr lang="en-US" sz="1800" dirty="0"/>
          </a:p>
        </p:txBody>
      </p:sp>
      <p:sp>
        <p:nvSpPr>
          <p:cNvPr id="3" name="Subtitle 2"/>
          <p:cNvSpPr>
            <a:spLocks noGrp="1"/>
          </p:cNvSpPr>
          <p:nvPr>
            <p:ph type="subTitle" idx="1"/>
          </p:nvPr>
        </p:nvSpPr>
        <p:spPr>
          <a:xfrm>
            <a:off x="1371600" y="2057400"/>
            <a:ext cx="6400800" cy="3581400"/>
          </a:xfrm>
        </p:spPr>
        <p:txBody>
          <a:bodyPr/>
          <a:lstStyle/>
          <a:p>
            <a:endParaRPr lang="en-US" dirty="0"/>
          </a:p>
        </p:txBody>
      </p:sp>
      <p:pic>
        <p:nvPicPr>
          <p:cNvPr id="5" name="Picture 4" descr="http://education.nationalgeographic.com/media/photos/000/222/22253.jpg"/>
          <p:cNvPicPr/>
          <p:nvPr/>
        </p:nvPicPr>
        <p:blipFill>
          <a:blip r:embed="rId2" cstate="print"/>
          <a:srcRect/>
          <a:stretch>
            <a:fillRect/>
          </a:stretch>
        </p:blipFill>
        <p:spPr bwMode="auto">
          <a:xfrm>
            <a:off x="2667000" y="2057400"/>
            <a:ext cx="4114800" cy="3549779"/>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b="1" dirty="0"/>
              <a:t>Sea otters, like this mother and pup, are one of the most important keystone species in the kelp forest habitat. Kelp, a giant species of seaweed, is home to hundreds of species, from sea stars to sharks. Sea urchins eat kelp. Sea otters eat sea </a:t>
            </a:r>
            <a:r>
              <a:rPr lang="en-US" sz="2000" b="1" dirty="0" smtClean="0"/>
              <a:t>urchins, preventing </a:t>
            </a:r>
            <a:r>
              <a:rPr lang="en-US" sz="2000" b="1" dirty="0"/>
              <a:t>an overpopulation of urchins from destroying the ecosystem</a:t>
            </a:r>
            <a:r>
              <a:rPr lang="en-US" b="1" dirty="0"/>
              <a:t>.</a:t>
            </a:r>
            <a:endParaRPr lang="en-US" dirty="0"/>
          </a:p>
        </p:txBody>
      </p:sp>
      <p:pic>
        <p:nvPicPr>
          <p:cNvPr id="4" name="Content Placeholder 3" descr="http://education.nationalgeographic.com/media/photos/000/222/22250.jpg"/>
          <p:cNvPicPr>
            <a:picLocks noGrp="1"/>
          </p:cNvPicPr>
          <p:nvPr>
            <p:ph idx="1"/>
          </p:nvPr>
        </p:nvPicPr>
        <p:blipFill>
          <a:blip r:embed="rId2" cstate="print"/>
          <a:srcRect/>
          <a:stretch>
            <a:fillRect/>
          </a:stretch>
        </p:blipFill>
        <p:spPr bwMode="auto">
          <a:xfrm>
            <a:off x="1556722" y="1600200"/>
            <a:ext cx="6030556" cy="452596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247</Words>
  <Application>Microsoft Office PowerPoint</Application>
  <PresentationFormat>On-screen Show (4:3)</PresentationFormat>
  <Paragraphs>11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         KEYSTONE SPECIES</vt:lpstr>
      <vt:lpstr>Slide 2</vt:lpstr>
      <vt:lpstr>Slide 3</vt:lpstr>
      <vt:lpstr>Slide 4</vt:lpstr>
      <vt:lpstr>Slide 5</vt:lpstr>
      <vt:lpstr>Slide 6</vt:lpstr>
      <vt:lpstr>Elephants are keystone species on African grasslands, known as savannas. Without the presence of elephants, grasslands would probably develop into forests. Elephants graze on trees such as acacias, above, preventing them from growing to maturity.</vt:lpstr>
      <vt:lpstr>Prairie dogs are a keystone species, a species whose very presence contributes to the existence of the ecosystem in which it lives. Prairie dogs contribute to the soil and water quality in their plains ecosystem. Their foraging retains water in the soil and forces fresh new grasses to continually grow. Young grasses have more nutrients for species such as bison and elk.</vt:lpstr>
      <vt:lpstr>Sea otters, like this mother and pup, are one of the most important keystone species in the kelp forest habitat. Kelp, a giant species of seaweed, is home to hundreds of species, from sea stars to sharks. Sea urchins eat kelp. Sea otters eat sea urchins, preventing an overpopulation of urchins from destroying the ecosystem.</vt:lpstr>
      <vt:lpstr>Keystone species are often predators, like this mountain lion in Glacier National Park, Wyoming. The deer, rabbits, and bird species in the ecosystem are at least partly controlled by the presence of the mountain lion. Their feeding behavior, or where they choose to make their nests and burrows, is largely a reaction to the mountain lion’s activity.</vt:lpstr>
    </vt:vector>
  </TitlesOfParts>
  <Company>Charlotte Mecklenburg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KEYSTONE SPECIES</dc:title>
  <dc:creator>kamoy1.sterling</dc:creator>
  <cp:lastModifiedBy>kamoy1.sterling</cp:lastModifiedBy>
  <cp:revision>7</cp:revision>
  <dcterms:created xsi:type="dcterms:W3CDTF">2014-09-09T18:19:12Z</dcterms:created>
  <dcterms:modified xsi:type="dcterms:W3CDTF">2014-09-09T19:21:15Z</dcterms:modified>
</cp:coreProperties>
</file>